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936F-E7B3-4BF7-89A6-508C9CF4C13B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5F179-3DBA-494E-AAA4-4390C8D0A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383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936F-E7B3-4BF7-89A6-508C9CF4C13B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5F179-3DBA-494E-AAA4-4390C8D0A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56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936F-E7B3-4BF7-89A6-508C9CF4C13B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5F179-3DBA-494E-AAA4-4390C8D0A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799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936F-E7B3-4BF7-89A6-508C9CF4C13B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5F179-3DBA-494E-AAA4-4390C8D0A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450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936F-E7B3-4BF7-89A6-508C9CF4C13B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5F179-3DBA-494E-AAA4-4390C8D0A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936F-E7B3-4BF7-89A6-508C9CF4C13B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5F179-3DBA-494E-AAA4-4390C8D0A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263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936F-E7B3-4BF7-89A6-508C9CF4C13B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5F179-3DBA-494E-AAA4-4390C8D0A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861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936F-E7B3-4BF7-89A6-508C9CF4C13B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5F179-3DBA-494E-AAA4-4390C8D0A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52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936F-E7B3-4BF7-89A6-508C9CF4C13B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5F179-3DBA-494E-AAA4-4390C8D0A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288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936F-E7B3-4BF7-89A6-508C9CF4C13B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5F179-3DBA-494E-AAA4-4390C8D0A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207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936F-E7B3-4BF7-89A6-508C9CF4C13B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5F179-3DBA-494E-AAA4-4390C8D0A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07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0936F-E7B3-4BF7-89A6-508C9CF4C13B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5F179-3DBA-494E-AAA4-4390C8D0A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92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50842" y="1915357"/>
            <a:ext cx="26770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(Highlight this and begin typing.)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0842" y="5657161"/>
            <a:ext cx="5916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(Highlight this and continue typing.)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622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14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McGrory</dc:creator>
  <cp:lastModifiedBy>Jim McGrory</cp:lastModifiedBy>
  <cp:revision>3</cp:revision>
  <cp:lastPrinted>2016-10-12T13:07:07Z</cp:lastPrinted>
  <dcterms:created xsi:type="dcterms:W3CDTF">2016-10-12T11:45:10Z</dcterms:created>
  <dcterms:modified xsi:type="dcterms:W3CDTF">2016-10-12T13:10:24Z</dcterms:modified>
</cp:coreProperties>
</file>