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7077075" cy="934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23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4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7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7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8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254A-0A7D-4ABB-8C89-16B569BE17B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E00C-2D65-4DA7-98BE-F2138E3D6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4880" y="1863507"/>
            <a:ext cx="6208238" cy="7119321"/>
            <a:chOff x="324880" y="1863507"/>
            <a:chExt cx="6208238" cy="7119321"/>
          </a:xfrm>
        </p:grpSpPr>
        <p:pic>
          <p:nvPicPr>
            <p:cNvPr id="6" name="Picture 5" descr="American Flag Star by GDJ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3457" y="6273325"/>
              <a:ext cx="1611084" cy="153232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24880" y="1891797"/>
              <a:ext cx="6208238" cy="4031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Portfolio</a:t>
              </a:r>
            </a:p>
            <a:p>
              <a:pPr algn="ctr"/>
              <a:r>
                <a:rPr lang="en-US" sz="4000" b="1" dirty="0" smtClean="0"/>
                <a:t>of</a:t>
              </a:r>
            </a:p>
            <a:p>
              <a:pPr algn="ctr"/>
              <a:r>
                <a:rPr lang="en-US" sz="4000" b="1" dirty="0" smtClean="0"/>
                <a:t>(Type over with your name.)</a:t>
              </a:r>
            </a:p>
            <a:p>
              <a:pPr algn="ctr"/>
              <a:endParaRPr lang="en-US" sz="4000" b="1" dirty="0"/>
            </a:p>
            <a:p>
              <a:pPr algn="ctr"/>
              <a:r>
                <a:rPr lang="en-US" sz="3200" b="1" dirty="0" smtClean="0"/>
                <a:t>Winning Color:  (ex Blue – Relater)</a:t>
              </a:r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smtClean="0"/>
                <a:t>Learning Style:  (ex Linguistic)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4633" y="7597833"/>
              <a:ext cx="192873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West</a:t>
              </a:r>
            </a:p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Mesquite</a:t>
              </a:r>
            </a:p>
            <a:p>
              <a:pPr algn="ctr"/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High School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687" y="1891797"/>
              <a:ext cx="1144401" cy="121695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77158" y="1863507"/>
              <a:ext cx="1207017" cy="1245247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860709" y="562808"/>
            <a:ext cx="5136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Wrangler Battalion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5074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58" y="267570"/>
            <a:ext cx="3078782" cy="39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8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McGrory</dc:creator>
  <cp:lastModifiedBy>Jim McGrory</cp:lastModifiedBy>
  <cp:revision>6</cp:revision>
  <cp:lastPrinted>2016-10-28T16:58:51Z</cp:lastPrinted>
  <dcterms:created xsi:type="dcterms:W3CDTF">2016-10-28T16:08:38Z</dcterms:created>
  <dcterms:modified xsi:type="dcterms:W3CDTF">2016-11-08T12:53:18Z</dcterms:modified>
</cp:coreProperties>
</file>