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5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ED4413F-F8CF-43B8-898C-6CB27DF62AC4}" type="datetimeFigureOut">
              <a:rPr lang="en-US" smtClean="0"/>
              <a:t>11/14/2018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FF01931-C403-41F9-9050-078F8477E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320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5C5E20A-2BEE-44FC-B1D1-1674ABBBC55B}" type="datetimeFigureOut">
              <a:rPr lang="en-US" smtClean="0"/>
              <a:t>11/14/2018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AA117D5-B295-4E05-B0A4-2A2D3BA430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469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117D5-B295-4E05-B0A4-2A2D3BA4304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946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D9A3-261F-49BC-B16B-2AD9642A4C45}" type="datetimeFigureOut">
              <a:rPr lang="en-US" smtClean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C8A5-5779-4DE6-989A-102E26252D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344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D9A3-261F-49BC-B16B-2AD9642A4C45}" type="datetimeFigureOut">
              <a:rPr lang="en-US" smtClean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C8A5-5779-4DE6-989A-102E26252D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104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D9A3-261F-49BC-B16B-2AD9642A4C45}" type="datetimeFigureOut">
              <a:rPr lang="en-US" smtClean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C8A5-5779-4DE6-989A-102E26252D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44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D9A3-261F-49BC-B16B-2AD9642A4C45}" type="datetimeFigureOut">
              <a:rPr lang="en-US" smtClean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C8A5-5779-4DE6-989A-102E26252D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286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D9A3-261F-49BC-B16B-2AD9642A4C45}" type="datetimeFigureOut">
              <a:rPr lang="en-US" smtClean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C8A5-5779-4DE6-989A-102E26252D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554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D9A3-261F-49BC-B16B-2AD9642A4C45}" type="datetimeFigureOut">
              <a:rPr lang="en-US" smtClean="0"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C8A5-5779-4DE6-989A-102E26252D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494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D9A3-261F-49BC-B16B-2AD9642A4C45}" type="datetimeFigureOut">
              <a:rPr lang="en-US" smtClean="0"/>
              <a:t>11/14/2018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C8A5-5779-4DE6-989A-102E26252D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50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D9A3-261F-49BC-B16B-2AD9642A4C45}" type="datetimeFigureOut">
              <a:rPr lang="en-US" smtClean="0"/>
              <a:t>11/14/2018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C8A5-5779-4DE6-989A-102E26252D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684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D9A3-261F-49BC-B16B-2AD9642A4C45}" type="datetimeFigureOut">
              <a:rPr lang="en-US" smtClean="0"/>
              <a:t>11/14/2018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C8A5-5779-4DE6-989A-102E26252D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95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D9A3-261F-49BC-B16B-2AD9642A4C45}" type="datetimeFigureOut">
              <a:rPr lang="en-US" smtClean="0"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C8A5-5779-4DE6-989A-102E26252D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845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D9A3-261F-49BC-B16B-2AD9642A4C45}" type="datetimeFigureOut">
              <a:rPr lang="en-US" smtClean="0"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C8A5-5779-4DE6-989A-102E26252D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950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8D9A3-261F-49BC-B16B-2AD9642A4C45}" type="datetimeFigureOut">
              <a:rPr lang="en-US" smtClean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EC8A5-5779-4DE6-989A-102E26252D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83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gif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637"/>
            <a:ext cx="7772400" cy="607229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Log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457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18714"/>
            <a:ext cx="9144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Name:___________________________                                            Date: _____ /  ____ / 20____</a:t>
            </a:r>
          </a:p>
          <a:p>
            <a:r>
              <a:rPr lang="en-US" dirty="0" smtClean="0"/>
              <a:t>SUBJECT AREA: __________________________   TOPIC_______________________ </a:t>
            </a:r>
          </a:p>
          <a:p>
            <a:r>
              <a:rPr lang="en-US" sz="1600" dirty="0" smtClean="0"/>
              <a:t>One sentence is not a complete answer!!                  </a:t>
            </a:r>
          </a:p>
        </p:txBody>
      </p:sp>
      <p:sp>
        <p:nvSpPr>
          <p:cNvPr id="8" name="Oval 7"/>
          <p:cNvSpPr/>
          <p:nvPr/>
        </p:nvSpPr>
        <p:spPr>
          <a:xfrm>
            <a:off x="152400" y="1623448"/>
            <a:ext cx="4305300" cy="242108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0" y="1515466"/>
            <a:ext cx="4267199" cy="270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Oval 18"/>
          <p:cNvSpPr/>
          <p:nvPr/>
        </p:nvSpPr>
        <p:spPr>
          <a:xfrm>
            <a:off x="166256" y="4044530"/>
            <a:ext cx="4191000" cy="273726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381501" y="4219179"/>
            <a:ext cx="4343399" cy="256482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35182" y="4343400"/>
            <a:ext cx="2819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What did you understand best? How does this relate to what you already learned in class? </a:t>
            </a:r>
            <a:r>
              <a:rPr lang="en-US" dirty="0" smtClean="0"/>
              <a:t>___________________________________________________________________________________________________________________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62891" y="1885884"/>
            <a:ext cx="2819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What did you learn today? Or what did you do today? What were the main ideas? </a:t>
            </a:r>
            <a:r>
              <a:rPr lang="en-US" dirty="0" smtClean="0"/>
              <a:t>___________________________________________________________________________________________________________________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257800" y="1735744"/>
            <a:ext cx="2819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What questions do you still have about what you learned? How would you find more information (resources)? </a:t>
            </a:r>
            <a:r>
              <a:rPr lang="en-US" dirty="0" smtClean="0"/>
              <a:t>_________________________________________________________________________________________________________________________________________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174671" y="4424373"/>
            <a:ext cx="2833255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Describe the learning process or environment. Briefly summarize key concepts, terms or ideas. Describe how you felt about the lesson, class or activity today. </a:t>
            </a:r>
            <a:r>
              <a:rPr lang="en-US" dirty="0" smtClean="0"/>
              <a:t>___________________________________________________________________________________________________________________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804" y="156625"/>
            <a:ext cx="599364" cy="3918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93" y="78312"/>
            <a:ext cx="515814" cy="548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89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117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Learning Log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Log</dc:title>
  <dc:creator>misd</dc:creator>
  <cp:lastModifiedBy>Jim McGrory</cp:lastModifiedBy>
  <cp:revision>13</cp:revision>
  <cp:lastPrinted>2018-11-14T20:33:51Z</cp:lastPrinted>
  <dcterms:created xsi:type="dcterms:W3CDTF">2018-01-08T14:38:11Z</dcterms:created>
  <dcterms:modified xsi:type="dcterms:W3CDTF">2018-11-14T20:34:58Z</dcterms:modified>
</cp:coreProperties>
</file>